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F87ECDB1-7AA2-4D05-901E-D5B43559EA5B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6CEBCC1-F823-453B-B05D-B86E6612559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ECDB1-7AA2-4D05-901E-D5B43559EA5B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BCC1-F823-453B-B05D-B86E661255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ECDB1-7AA2-4D05-901E-D5B43559EA5B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BCC1-F823-453B-B05D-B86E661255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ECDB1-7AA2-4D05-901E-D5B43559EA5B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BCC1-F823-453B-B05D-B86E661255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ECDB1-7AA2-4D05-901E-D5B43559EA5B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BCC1-F823-453B-B05D-B86E661255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ECDB1-7AA2-4D05-901E-D5B43559EA5B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BCC1-F823-453B-B05D-B86E661255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ECDB1-7AA2-4D05-901E-D5B43559EA5B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BCC1-F823-453B-B05D-B86E6612559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ECDB1-7AA2-4D05-901E-D5B43559EA5B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BCC1-F823-453B-B05D-B86E661255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ECDB1-7AA2-4D05-901E-D5B43559EA5B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BCC1-F823-453B-B05D-B86E661255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ECDB1-7AA2-4D05-901E-D5B43559EA5B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BCC1-F823-453B-B05D-B86E661255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ECDB1-7AA2-4D05-901E-D5B43559EA5B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BCC1-F823-453B-B05D-B86E661255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87ECDB1-7AA2-4D05-901E-D5B43559EA5B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16CEBCC1-F823-453B-B05D-B86E661255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c.com/ss/6-richest-teen-entrepreneurs?slide=5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http://www.inc.com/coolest-college-start-ups-2011/miss-o-and-friends-tween-online-community.html" TargetMode="Externa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ndrabeauty.com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google.com/url?sa=i&amp;rct=j&amp;q=&amp;esrc=s&amp;source=images&amp;cd=&amp;cad=rja&amp;uact=8&amp;ved=0ahUKEwjM8YWd0NPPAhXKWh4KHYm1CDgQjRwIBw&amp;url=http%3A%2F%2Fmacon.k12.ga.us%2Fnews%2Fwhat_s_new%2Fteachers_of_the_year_announced_and_awarded&amp;psig=AFQjCNEMQzl0A6pqqpC8dcJRMNQB-AgPSw&amp;ust=147630529735816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&amp;esrc=s&amp;source=images&amp;cd=&amp;cad=rja&amp;uact=8&amp;ved=0ahUKEwiupo_WqNPPAhUDGB4KHUMTC9sQjRwIBw&amp;url=http%3A%2F%2Fscorect.org%2Fmoodle%2F&amp;psig=AFQjCNHIiN-t-IoQTZYKxxyfwwGDVU5BSw&amp;ust=147629471662261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ved=0ahUKEwjZy6C_qtPPAhXCpR4KHarbAk0QjRwIBw&amp;url=http%3A%2F%2Flciassociation.com%2Fblog%2Fbaton-rouge-area-chamber-to-tune-in-with-lcia-3&amp;psig=AFQjCNHHmLnvWlP5Pcc6YoDhDy0hLDeFJw&amp;ust=1476295180496806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i1u8zex9PPAhXC2B4KHWnCCsUQjRwIBw&amp;url=http%3A%2F%2Fwww.smartbrideboutique.com%2Fblog%2Fwedding-registry-gift-idea-of-the-week-big-screen-tv%2F20120209%2F844%2F&amp;bvm=bv.135475266,d.dmo&amp;psig=AFQjCNHr4A0qe-UqQOTGO0cTK1WFUAu9kA&amp;ust=1476303001736689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qXORm6RT1Y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46932" y="3296945"/>
            <a:ext cx="4847038" cy="1599722"/>
          </a:xfrm>
        </p:spPr>
        <p:txBody>
          <a:bodyPr/>
          <a:lstStyle/>
          <a:p>
            <a:r>
              <a:rPr lang="en-US" dirty="0" smtClean="0"/>
              <a:t>Entrepreneurship</a:t>
            </a:r>
            <a:br>
              <a:rPr lang="en-US" dirty="0" smtClean="0"/>
            </a:br>
            <a:r>
              <a:rPr lang="en-US" dirty="0" smtClean="0"/>
              <a:t>in the Classroom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707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304800"/>
            <a:ext cx="8041440" cy="1442674"/>
          </a:xfrm>
        </p:spPr>
        <p:txBody>
          <a:bodyPr/>
          <a:lstStyle/>
          <a:p>
            <a:r>
              <a:rPr lang="en-US" dirty="0" smtClean="0"/>
              <a:t>Making Ideas Happen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7" r="33280"/>
          <a:stretch/>
        </p:blipFill>
        <p:spPr bwMode="auto">
          <a:xfrm>
            <a:off x="2895600" y="1661153"/>
            <a:ext cx="2417888" cy="2143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194" y="4038600"/>
            <a:ext cx="241788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Caine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Monroy</a:t>
            </a: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/>
              <a:t>Caine Monroy is only nine years old and already a business owner. He's an arcade owner to be exact. </a:t>
            </a:r>
            <a:endParaRPr lang="en-US" sz="1400" dirty="0" smtClean="0"/>
          </a:p>
          <a:p>
            <a:endParaRPr lang="en-US" sz="1400" dirty="0" smtClean="0"/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aised over $212,000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149" name="Picture 5" descr="C:\Users\Achieve\AppData\Local\Temp\msohtmlclip1\02\clip_image001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" t="19015" r="38851"/>
          <a:stretch/>
        </p:blipFill>
        <p:spPr bwMode="auto">
          <a:xfrm>
            <a:off x="5687156" y="1661153"/>
            <a:ext cx="2362200" cy="2092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87156" y="4008052"/>
            <a:ext cx="241788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Juliette </a:t>
            </a:r>
            <a:r>
              <a:rPr lang="en-US" b="1" dirty="0" err="1" smtClean="0"/>
              <a:t>Brindak</a:t>
            </a:r>
            <a:endParaRPr lang="en-US" b="1" dirty="0" smtClean="0"/>
          </a:p>
          <a:p>
            <a:endParaRPr lang="en-US" dirty="0"/>
          </a:p>
          <a:p>
            <a:r>
              <a:rPr lang="en-US" sz="1400" dirty="0" err="1"/>
              <a:t>Brindak</a:t>
            </a:r>
            <a:r>
              <a:rPr lang="en-US" sz="1400" dirty="0"/>
              <a:t> </a:t>
            </a:r>
            <a:r>
              <a:rPr lang="en-US" sz="1400" dirty="0">
                <a:hlinkClick r:id="rId5"/>
              </a:rPr>
              <a:t>launched</a:t>
            </a:r>
            <a:r>
              <a:rPr lang="en-US" sz="1400" dirty="0"/>
              <a:t> her tween social networking site Miss O and Friends (an </a:t>
            </a:r>
            <a:r>
              <a:rPr lang="en-US" sz="1400" i="1" dirty="0"/>
              <a:t>Inc.</a:t>
            </a:r>
            <a:r>
              <a:rPr lang="en-US" sz="1400" dirty="0"/>
              <a:t> Coolest College Start-Up in 2011) when she was only </a:t>
            </a:r>
            <a:r>
              <a:rPr lang="en-US" sz="1400" dirty="0" smtClean="0"/>
              <a:t>16.</a:t>
            </a:r>
          </a:p>
          <a:p>
            <a:endParaRPr lang="en-US" sz="1400" dirty="0"/>
          </a:p>
          <a:p>
            <a:pPr algn="ctr"/>
            <a:r>
              <a:rPr lang="en-US" b="1" dirty="0" smtClean="0"/>
              <a:t>Company Valued at15m in 2008</a:t>
            </a:r>
          </a:p>
          <a:p>
            <a:endParaRPr lang="en-US" sz="1400" dirty="0"/>
          </a:p>
        </p:txBody>
      </p:sp>
      <p:pic>
        <p:nvPicPr>
          <p:cNvPr id="6151" name="Picture 7" descr="Isabella Rose Tayl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61153"/>
            <a:ext cx="2057400" cy="3086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6314" y="4894463"/>
            <a:ext cx="24178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Isabella Rose Taylor</a:t>
            </a: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/>
              <a:t>At 13 Isabella launched a clothing line with </a:t>
            </a:r>
            <a:r>
              <a:rPr lang="en-US" sz="1400" dirty="0" err="1" smtClean="0"/>
              <a:t>Nordstroms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2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723" y="152400"/>
            <a:ext cx="8041440" cy="914400"/>
          </a:xfrm>
        </p:spPr>
        <p:txBody>
          <a:bodyPr/>
          <a:lstStyle/>
          <a:p>
            <a:r>
              <a:rPr lang="en-US" dirty="0" smtClean="0"/>
              <a:t>Making Ideas Happen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09719" y="3365457"/>
            <a:ext cx="222948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Brandon Iverson</a:t>
            </a:r>
          </a:p>
          <a:p>
            <a:endParaRPr lang="en-US" dirty="0"/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Atlanta native launched his first venture with close friend and business partner, Jordan Williams, when they were just 10 years old. “It’s [Kids Toys Inc.] kind of like an online eBay for us, where we sold our old toys and games that we didn’t use anymore.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/>
          </a:p>
        </p:txBody>
      </p:sp>
      <p:pic>
        <p:nvPicPr>
          <p:cNvPr id="7170" name="Picture 2" descr="Zandra Cunningh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58"/>
          <a:stretch/>
        </p:blipFill>
        <p:spPr bwMode="auto">
          <a:xfrm>
            <a:off x="609599" y="1073636"/>
            <a:ext cx="1914338" cy="2379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4722" y="3642456"/>
            <a:ext cx="215227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Zandra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Cunningham</a:t>
            </a: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Buffalo-based business,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Zandra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sells 37 natural, homemade skin products in stores in six states and online at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zandrabeauty.com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Etsy and Amazon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pic>
        <p:nvPicPr>
          <p:cNvPr id="7174" name="Picture 6" descr="Emi-Jay Founders Julianne Goldmark and Emily Matson #theeverygir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838" y="1073636"/>
            <a:ext cx="3567448" cy="2309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08786" y="3600975"/>
            <a:ext cx="354349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Emily Matson and Julianne </a:t>
            </a:r>
            <a:r>
              <a:rPr lang="en-US" b="1" dirty="0" err="1" smtClean="0"/>
              <a:t>Goldmark</a:t>
            </a:r>
            <a:endParaRPr lang="en-US" b="1" dirty="0" smtClean="0"/>
          </a:p>
          <a:p>
            <a:endParaRPr lang="en-US" dirty="0"/>
          </a:p>
          <a:p>
            <a:r>
              <a:rPr lang="en-US" sz="1400" dirty="0" smtClean="0"/>
              <a:t>Created elaborate </a:t>
            </a:r>
            <a:r>
              <a:rPr lang="en-US" sz="1400" dirty="0" err="1" smtClean="0"/>
              <a:t>headbeads</a:t>
            </a:r>
            <a:r>
              <a:rPr lang="en-US" sz="1400" dirty="0" smtClean="0"/>
              <a:t> worn by Manhattan’s social elite and celebs like Jennifer Aniston.</a:t>
            </a:r>
          </a:p>
          <a:p>
            <a:endParaRPr lang="en-US" sz="1400" dirty="0"/>
          </a:p>
          <a:p>
            <a:pPr algn="ctr"/>
            <a:r>
              <a:rPr lang="en-US" b="1" dirty="0" smtClean="0"/>
              <a:t>Running multimillion dollar business from their dorm rooms</a:t>
            </a:r>
          </a:p>
          <a:p>
            <a:endParaRPr lang="en-US" sz="1400" dirty="0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719" y="1073636"/>
            <a:ext cx="2151305" cy="1957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31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41440" cy="1442674"/>
          </a:xfrm>
        </p:spPr>
        <p:txBody>
          <a:bodyPr/>
          <a:lstStyle/>
          <a:p>
            <a:r>
              <a:rPr lang="en-US" dirty="0" smtClean="0"/>
              <a:t>You Know Your Students Best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467600" cy="395133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The following characteristics and skills commonly associated with successful entrepreneurs: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Comfortable with taking risks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Independent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Persuasive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Able to negotiate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Creative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Supported by others</a:t>
            </a:r>
            <a:endParaRPr lang="en-US" dirty="0"/>
          </a:p>
        </p:txBody>
      </p:sp>
      <p:pic>
        <p:nvPicPr>
          <p:cNvPr id="9218" name="Picture 2" descr="Image result for teacher of the yea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3581400" cy="328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233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Entrepreneurship in the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625" y="4114800"/>
            <a:ext cx="7467600" cy="257973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Louisiana Jump Start Pathways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Management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Micro-Enterprise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ouisiana Believes - Louisiana Department of Edu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05000"/>
            <a:ext cx="4380451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031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Entrepreneurship in the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Complete Curriculums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Money Smart: Small Businesses – FDIC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Money Smart for Grades 9-12: FDIC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Lesson 21:  Entrepreneurship 1 “Starting a Business”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21:  Entrepreneurship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“Maintaining a Business”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 Be Entrepreneurial – Junior Achievement</a:t>
            </a: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536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Resources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7314" y="2362200"/>
            <a:ext cx="7467600" cy="3951337"/>
          </a:xfrm>
        </p:spPr>
        <p:txBody>
          <a:bodyPr/>
          <a:lstStyle/>
          <a:p>
            <a:r>
              <a:rPr lang="en-US" dirty="0" smtClean="0"/>
              <a:t>Entrepreneurship</a:t>
            </a:r>
          </a:p>
          <a:p>
            <a:pPr marL="786384" lvl="1" indent="-457200">
              <a:buFont typeface="+mj-lt"/>
              <a:buAutoNum type="alphaUcPeriod"/>
            </a:pPr>
            <a:r>
              <a:rPr lang="en-US" dirty="0" smtClean="0"/>
              <a:t>Business Growth Plan</a:t>
            </a:r>
          </a:p>
          <a:p>
            <a:pPr marL="786384" lvl="1" indent="-457200">
              <a:buFont typeface="+mj-lt"/>
              <a:buAutoNum type="alphaUcPeriod"/>
            </a:pPr>
            <a:r>
              <a:rPr lang="en-US" dirty="0" smtClean="0"/>
              <a:t>Entrepreneurship Promotion Project</a:t>
            </a:r>
          </a:p>
          <a:p>
            <a:pPr marL="786384" lvl="1" indent="-457200">
              <a:buFont typeface="+mj-lt"/>
              <a:buAutoNum type="alphaUcPeriod"/>
            </a:pPr>
            <a:r>
              <a:rPr lang="en-US" dirty="0" smtClean="0"/>
              <a:t>Franchise Business Plan</a:t>
            </a:r>
          </a:p>
          <a:p>
            <a:pPr marL="786384" lvl="1" indent="-457200">
              <a:buFont typeface="+mj-lt"/>
              <a:buAutoNum type="alphaUcPeriod"/>
            </a:pPr>
            <a:r>
              <a:rPr lang="en-US" dirty="0" smtClean="0"/>
              <a:t>Innovation Plan</a:t>
            </a:r>
          </a:p>
          <a:p>
            <a:pPr marL="786384" lvl="1" indent="-457200">
              <a:buFont typeface="+mj-lt"/>
              <a:buAutoNum type="alphaUcPeriod"/>
            </a:pPr>
            <a:r>
              <a:rPr lang="en-US" dirty="0" smtClean="0"/>
              <a:t>International Business Plan</a:t>
            </a:r>
          </a:p>
          <a:p>
            <a:pPr marL="786384" lvl="1" indent="-457200">
              <a:buFont typeface="+mj-lt"/>
              <a:buAutoNum type="alphaUcPeriod"/>
            </a:pPr>
            <a:r>
              <a:rPr lang="en-US" dirty="0" smtClean="0"/>
              <a:t>Start-up Business Plan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14400" y="1639387"/>
            <a:ext cx="2209800" cy="533400"/>
            <a:chOff x="838200" y="1524000"/>
            <a:chExt cx="2209800" cy="533400"/>
          </a:xfrm>
        </p:grpSpPr>
        <p:sp>
          <p:nvSpPr>
            <p:cNvPr id="5" name="Rectangle 4"/>
            <p:cNvSpPr/>
            <p:nvPr/>
          </p:nvSpPr>
          <p:spPr>
            <a:xfrm>
              <a:off x="838200" y="1524000"/>
              <a:ext cx="22098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2" name="Picture 4" descr="DECA In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3962" y="1638299"/>
              <a:ext cx="1438275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5041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Resources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667001"/>
            <a:ext cx="7467600" cy="2895600"/>
          </a:xfrm>
        </p:spPr>
        <p:txBody>
          <a:bodyPr/>
          <a:lstStyle/>
          <a:p>
            <a:r>
              <a:rPr lang="en-US" dirty="0" smtClean="0"/>
              <a:t>Courses on Demand</a:t>
            </a:r>
          </a:p>
          <a:p>
            <a:pPr marL="786384" lvl="1" indent="-457200">
              <a:buFont typeface="+mj-lt"/>
              <a:buAutoNum type="arabicPeriod"/>
            </a:pPr>
            <a:r>
              <a:rPr lang="en-US" dirty="0" smtClean="0"/>
              <a:t>Startup Basics</a:t>
            </a:r>
          </a:p>
          <a:p>
            <a:pPr marL="786384" lvl="1" indent="-457200">
              <a:buFont typeface="+mj-lt"/>
              <a:buAutoNum type="arabicPeriod"/>
            </a:pPr>
            <a:r>
              <a:rPr lang="en-US" dirty="0" smtClean="0"/>
              <a:t>Defining Your Business Concept</a:t>
            </a:r>
          </a:p>
          <a:p>
            <a:pPr marL="786384" lvl="1" indent="-457200">
              <a:buFont typeface="+mj-lt"/>
              <a:buAutoNum type="arabicPeriod"/>
            </a:pPr>
            <a:r>
              <a:rPr lang="en-US" dirty="0" smtClean="0"/>
              <a:t>Creating Your Marketing Plan</a:t>
            </a:r>
          </a:p>
          <a:p>
            <a:pPr marL="786384" lvl="1" indent="-457200">
              <a:buFont typeface="+mj-lt"/>
              <a:buAutoNum type="arabicPeriod"/>
            </a:pPr>
            <a:r>
              <a:rPr lang="en-US" dirty="0" smtClean="0"/>
              <a:t>Financial Projections</a:t>
            </a:r>
          </a:p>
          <a:p>
            <a:pPr marL="786384" lvl="1" indent="-457200">
              <a:buFont typeface="+mj-lt"/>
              <a:buAutoNum type="arabicPeriod"/>
            </a:pPr>
            <a:r>
              <a:rPr lang="en-US" dirty="0" smtClean="0"/>
              <a:t>Funding Sources</a:t>
            </a:r>
            <a:endParaRPr lang="en-US" dirty="0"/>
          </a:p>
        </p:txBody>
      </p:sp>
      <p:sp>
        <p:nvSpPr>
          <p:cNvPr id="7" name="AutoShape 2" descr="Image result for SC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Image result for SCO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3921"/>
            <a:ext cx="2514600" cy="91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589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Resources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667001"/>
            <a:ext cx="7467600" cy="2895600"/>
          </a:xfrm>
        </p:spPr>
        <p:txBody>
          <a:bodyPr/>
          <a:lstStyle/>
          <a:p>
            <a:r>
              <a:rPr lang="en-US" dirty="0" smtClean="0"/>
              <a:t>Virtual Schoolhouse</a:t>
            </a:r>
          </a:p>
          <a:p>
            <a:pPr marL="786384" lvl="1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Help </a:t>
            </a:r>
            <a:r>
              <a:rPr lang="en-US" dirty="0"/>
              <a:t>with </a:t>
            </a:r>
            <a:r>
              <a:rPr lang="en-US" dirty="0" smtClean="0"/>
              <a:t>Micro-Enterprise </a:t>
            </a:r>
            <a:r>
              <a:rPr lang="en-US" dirty="0"/>
              <a:t>Credential</a:t>
            </a:r>
            <a:endParaRPr lang="en-US" dirty="0" smtClean="0"/>
          </a:p>
          <a:p>
            <a:pPr marL="786384" lvl="1" indent="-457200">
              <a:buFont typeface="+mj-lt"/>
              <a:buAutoNum type="arabicPeriod"/>
            </a:pPr>
            <a:r>
              <a:rPr lang="en-US" dirty="0" smtClean="0"/>
              <a:t>Mentorship</a:t>
            </a:r>
            <a:endParaRPr lang="en-US" dirty="0"/>
          </a:p>
        </p:txBody>
      </p:sp>
      <p:sp>
        <p:nvSpPr>
          <p:cNvPr id="7" name="AutoShape 2" descr="Image result for SC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Image result for baton rouge area chamber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Image result for baton rouge area chamb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2724150" cy="88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839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Resources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57600" y="1828800"/>
            <a:ext cx="5105400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Sessions</a:t>
            </a:r>
          </a:p>
          <a:p>
            <a:pPr marL="786384" lvl="1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Introduction to Entrepreneurship</a:t>
            </a:r>
          </a:p>
          <a:p>
            <a:pPr marL="786384" lvl="1" indent="-457200">
              <a:buFont typeface="+mj-lt"/>
              <a:buAutoNum type="arabicPeriod"/>
            </a:pPr>
            <a:r>
              <a:rPr lang="en-US" dirty="0" smtClean="0"/>
              <a:t>What’s My Business</a:t>
            </a:r>
          </a:p>
          <a:p>
            <a:pPr marL="786384" lvl="1" indent="-457200">
              <a:buFont typeface="+mj-lt"/>
              <a:buAutoNum type="arabicPeriod"/>
            </a:pPr>
            <a:r>
              <a:rPr lang="en-US" dirty="0" smtClean="0"/>
              <a:t>Who’s My Customer</a:t>
            </a:r>
          </a:p>
          <a:p>
            <a:pPr marL="786384" lvl="1" indent="-457200">
              <a:buFont typeface="+mj-lt"/>
              <a:buAutoNum type="arabicPeriod"/>
            </a:pPr>
            <a:r>
              <a:rPr lang="en-US" dirty="0" smtClean="0"/>
              <a:t>What’s My Advantages</a:t>
            </a:r>
          </a:p>
          <a:p>
            <a:pPr marL="786384" lvl="1" indent="-457200">
              <a:buFont typeface="+mj-lt"/>
              <a:buAutoNum type="arabicPeriod"/>
            </a:pPr>
            <a:r>
              <a:rPr lang="en-US" dirty="0" smtClean="0"/>
              <a:t>Competitive Advantage</a:t>
            </a:r>
          </a:p>
          <a:p>
            <a:pPr marL="786384" lvl="1" indent="-457200">
              <a:buFont typeface="+mj-lt"/>
              <a:buAutoNum type="arabicPeriod"/>
            </a:pPr>
            <a:r>
              <a:rPr lang="en-US" dirty="0" smtClean="0"/>
              <a:t>Ethics Are Good for Business</a:t>
            </a:r>
          </a:p>
          <a:p>
            <a:pPr marL="786384" lvl="1" indent="-457200">
              <a:buFont typeface="+mj-lt"/>
              <a:buAutoNum type="arabicPeriod"/>
            </a:pPr>
            <a:r>
              <a:rPr lang="en-US" dirty="0" smtClean="0"/>
              <a:t>The Business Plan</a:t>
            </a:r>
          </a:p>
          <a:p>
            <a:pPr marL="786384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AutoShape 2" descr="Image result for SC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Image result for baton rouge area chamber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https://www.juniorachievement.org/image/journal/article?img_id=627441&amp;t=14114269336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3357"/>
            <a:ext cx="3120736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073744"/>
            <a:ext cx="9067800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Mentorship ~ Small Business Education ~ Completions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51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Dominick Ruiz</a:t>
            </a:r>
            <a:endParaRPr lang="en-US" dirty="0"/>
          </a:p>
        </p:txBody>
      </p:sp>
      <p:sp>
        <p:nvSpPr>
          <p:cNvPr id="11" name="AutoShape 5" descr="Image result for big screen tv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1" name="Picture 9" descr="Image result for big screen tv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17"/>
          <a:stretch/>
        </p:blipFill>
        <p:spPr bwMode="auto">
          <a:xfrm>
            <a:off x="1219200" y="1558228"/>
            <a:ext cx="7048244" cy="495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XqXORm6RT1Y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676400" y="2071429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6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</Template>
  <TotalTime>241</TotalTime>
  <Words>366</Words>
  <Application>Microsoft Office PowerPoint</Application>
  <PresentationFormat>On-screen Show (4:3)</PresentationFormat>
  <Paragraphs>76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Sketchbook</vt:lpstr>
      <vt:lpstr>Entrepreneurship in the Classroom</vt:lpstr>
      <vt:lpstr>You Know Your Students Best</vt:lpstr>
      <vt:lpstr>Entrepreneurship in the Classroom</vt:lpstr>
      <vt:lpstr>Entrepreneurship in the Classroom</vt:lpstr>
      <vt:lpstr>Classroom Resources</vt:lpstr>
      <vt:lpstr>Classroom Resources</vt:lpstr>
      <vt:lpstr>Classroom Resources</vt:lpstr>
      <vt:lpstr>Classroom Resources</vt:lpstr>
      <vt:lpstr>Meet Dominick Ruiz</vt:lpstr>
      <vt:lpstr>Making Ideas Happen</vt:lpstr>
      <vt:lpstr>Making Ideas Happen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Entrepreneurship in the Classroom</dc:title>
  <dc:creator>Achieve</dc:creator>
  <cp:lastModifiedBy>Achieve</cp:lastModifiedBy>
  <cp:revision>23</cp:revision>
  <dcterms:created xsi:type="dcterms:W3CDTF">2016-10-11T16:58:59Z</dcterms:created>
  <dcterms:modified xsi:type="dcterms:W3CDTF">2016-10-11T21:00:53Z</dcterms:modified>
</cp:coreProperties>
</file>