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57" r:id="rId4"/>
    <p:sldId id="270" r:id="rId5"/>
    <p:sldId id="271" r:id="rId6"/>
    <p:sldId id="272" r:id="rId7"/>
    <p:sldId id="273" r:id="rId8"/>
    <p:sldId id="275" r:id="rId9"/>
  </p:sldIdLst>
  <p:sldSz cx="12188825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foreconed.org/events/cee-national-conference/" TargetMode="External"/><Relationship Id="rId2" Type="http://schemas.openxmlformats.org/officeDocument/2006/relationships/hyperlink" Target="http://councilforecone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ore.councilforeconed.org/" TargetMode="External"/><Relationship Id="rId5" Type="http://schemas.openxmlformats.org/officeDocument/2006/relationships/hyperlink" Target="http://www.genirevolution.org/" TargetMode="External"/><Relationship Id="rId4" Type="http://schemas.openxmlformats.org/officeDocument/2006/relationships/hyperlink" Target="http://www.econedlink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marketgam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investitforward.sifma.org/" TargetMode="External"/><Relationship Id="rId4" Type="http://schemas.openxmlformats.org/officeDocument/2006/relationships/hyperlink" Target="http://www.investwrit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pris.com/go/financial-literacy" TargetMode="External"/><Relationship Id="rId2" Type="http://schemas.openxmlformats.org/officeDocument/2006/relationships/hyperlink" Target="https://www.nepris.com/go/l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gpf.org/" TargetMode="External"/><Relationship Id="rId2" Type="http://schemas.openxmlformats.org/officeDocument/2006/relationships/hyperlink" Target="http://hrblock.budgetchallenge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ise-ny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ockstarfinance.com/" TargetMode="External"/><Relationship Id="rId2" Type="http://schemas.openxmlformats.org/officeDocument/2006/relationships/hyperlink" Target="https://centsa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idaho.edu/extension/4h/programs/nw-youth-financial-ed/programs/living-deb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@Lcee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914400"/>
            <a:ext cx="9144000" cy="3657600"/>
          </a:xfrm>
        </p:spPr>
        <p:txBody>
          <a:bodyPr/>
          <a:lstStyle/>
          <a:p>
            <a:pPr algn="ctr"/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Louisiana Council for Economic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Additional Resources for Your Classroom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299" y="533400"/>
            <a:ext cx="2414226" cy="241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401762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LCEE</a:t>
            </a:r>
            <a:r>
              <a:rPr lang="en-US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is</a:t>
            </a:r>
            <a:br>
              <a:rPr lang="en-US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dirty="0">
                <a:solidFill>
                  <a:srgbClr val="FFFF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Expanding Opportunities for ALL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Teacher Training and Resources</a:t>
            </a:r>
          </a:p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Louisiana Mentor Network</a:t>
            </a:r>
          </a:p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Turn-Key Financial Literacy</a:t>
            </a:r>
          </a:p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Expanding Opportunities for Students with Disabilities</a:t>
            </a:r>
          </a:p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Micro-Enterprise Credential</a:t>
            </a:r>
          </a:p>
          <a:p>
            <a:r>
              <a:rPr lang="en-US" sz="3200" dirty="0">
                <a:latin typeface="MV Boli" panose="02000500030200090000" pitchFamily="2" charset="0"/>
                <a:cs typeface="MV Boli" panose="02000500030200090000" pitchFamily="2" charset="0"/>
              </a:rPr>
              <a:t>Teacher Advocate/Community Liaison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9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  <a:hlinkClick r:id="rId2"/>
              </a:rPr>
              <a:t>Council for Economic Education</a:t>
            </a:r>
            <a:endParaRPr lang="en-US" sz="4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76400"/>
            <a:ext cx="9144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National Educator’s Conference  </a:t>
            </a:r>
            <a:r>
              <a:rPr lang="en-US" dirty="0">
                <a:hlinkClick r:id="rId3"/>
              </a:rPr>
              <a:t>http://councilforeconed.org/events/cee-national-conference/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Econed Link                                                          </a:t>
            </a:r>
            <a:r>
              <a:rPr lang="en-US" dirty="0">
                <a:hlinkClick r:id="rId4"/>
              </a:rPr>
              <a:t>http://www.econedlink.org/</a:t>
            </a: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Gen I Revolution                                      </a:t>
            </a:r>
            <a:r>
              <a:rPr lang="en-US" sz="2200" dirty="0">
                <a:hlinkClick r:id="rId5"/>
              </a:rPr>
              <a:t>http://www.genirevolution.org/</a:t>
            </a:r>
            <a:endParaRPr lang="en-US" sz="2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Store                                                              </a:t>
            </a:r>
            <a:r>
              <a:rPr lang="en-US" dirty="0">
                <a:hlinkClick r:id="rId6"/>
              </a:rPr>
              <a:t>https://store.councilforeconed.org/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MV Boli" panose="02000500030200090000" pitchFamily="2" charset="0"/>
                <a:cs typeface="MV Boli" panose="02000500030200090000" pitchFamily="2" charset="0"/>
              </a:rPr>
              <a:t>Stock Market Game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2" y="2667000"/>
            <a:ext cx="2305050" cy="23241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7212" y="1905000"/>
            <a:ext cx="5029201" cy="4267200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https://www.stockmarketgame.org/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Capitol Hill Challenge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Investwrite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Invest It Forward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7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0" cy="2667000"/>
          </a:xfrm>
        </p:spPr>
        <p:txBody>
          <a:bodyPr/>
          <a:lstStyle/>
          <a:p>
            <a:pPr algn="ctr"/>
            <a:r>
              <a:rPr lang="en-US" sz="2800" dirty="0">
                <a:latin typeface="MV Boli" panose="02000500030200090000" pitchFamily="2" charset="0"/>
                <a:cs typeface="MV Boli" panose="02000500030200090000" pitchFamily="2" charset="0"/>
              </a:rPr>
              <a:t>Connecting Business &amp; Industry to Classrooms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Nepris- </a:t>
            </a:r>
            <a:r>
              <a:rPr lang="en-US" dirty="0" err="1">
                <a:hlinkClick r:id="rId2"/>
              </a:rPr>
              <a:t>Geaux</a:t>
            </a:r>
            <a:r>
              <a:rPr lang="en-US" dirty="0">
                <a:hlinkClick r:id="rId2"/>
              </a:rPr>
              <a:t> LA!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  <a:hlinkClick r:id="rId3"/>
              </a:rPr>
              <a:t>LCEE Turn-Key Financial Literacy $olution for Educators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12" y="685800"/>
            <a:ext cx="4763165" cy="140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6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838200"/>
            <a:ext cx="91440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Other Partner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362201"/>
            <a:ext cx="9143999" cy="3810000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 &amp; R Block Budget Challenge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Next Gen Personal Finance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W!SE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762000"/>
            <a:ext cx="9144000" cy="1371600"/>
          </a:xfrm>
        </p:spPr>
        <p:txBody>
          <a:bodyPr/>
          <a:lstStyle/>
          <a:p>
            <a:pPr algn="ctr"/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LAGNIAPPE WE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133601"/>
            <a:ext cx="9143999" cy="4038600"/>
          </a:xfrm>
        </p:spPr>
        <p:txBody>
          <a:bodyPr/>
          <a:lstStyle/>
          <a:p>
            <a:pPr algn="ctr"/>
            <a:endParaRPr lang="en-US" dirty="0">
              <a:solidFill>
                <a:srgbClr val="FFC000"/>
              </a:solidFill>
            </a:endParaRPr>
          </a:p>
          <a:p>
            <a:pPr algn="ctr"/>
            <a:r>
              <a:rPr lang="en-US" sz="4400" dirty="0">
                <a:solidFill>
                  <a:srgbClr val="FFC000"/>
                </a:solidFill>
                <a:hlinkClick r:id="rId2"/>
              </a:rPr>
              <a:t>Centsai</a:t>
            </a:r>
            <a:endParaRPr lang="en-US" sz="4400" dirty="0">
              <a:solidFill>
                <a:srgbClr val="FFC000"/>
              </a:solidFill>
            </a:endParaRPr>
          </a:p>
          <a:p>
            <a:pPr algn="ctr"/>
            <a:endParaRPr lang="en-US" sz="4400" dirty="0">
              <a:solidFill>
                <a:srgbClr val="FFC000"/>
              </a:solidFill>
            </a:endParaRPr>
          </a:p>
          <a:p>
            <a:pPr algn="ctr"/>
            <a:r>
              <a:rPr lang="en-US" sz="4400" dirty="0">
                <a:solidFill>
                  <a:srgbClr val="FFC000"/>
                </a:solidFill>
                <a:hlinkClick r:id="rId3"/>
              </a:rPr>
              <a:t>Rock Star Finance</a:t>
            </a:r>
            <a:endParaRPr lang="en-US" sz="4400" dirty="0">
              <a:solidFill>
                <a:srgbClr val="FFC000"/>
              </a:solidFill>
            </a:endParaRPr>
          </a:p>
          <a:p>
            <a:pPr algn="ctr"/>
            <a:endParaRPr lang="en-US" sz="4400" dirty="0">
              <a:solidFill>
                <a:srgbClr val="FFC000"/>
              </a:solidFill>
            </a:endParaRPr>
          </a:p>
          <a:p>
            <a:pPr algn="ctr"/>
            <a:r>
              <a:rPr lang="en-US" sz="4400" dirty="0">
                <a:solidFill>
                  <a:srgbClr val="FFC000"/>
                </a:solidFill>
                <a:hlinkClick r:id="rId4"/>
              </a:rPr>
              <a:t>Night of the Living Debt</a:t>
            </a:r>
            <a:endParaRPr lang="en-US" sz="4400" dirty="0">
              <a:solidFill>
                <a:srgbClr val="FFC000"/>
              </a:solidFill>
            </a:endParaRPr>
          </a:p>
          <a:p>
            <a:pPr algn="ctr"/>
            <a:endParaRPr lang="en-US" dirty="0">
              <a:solidFill>
                <a:srgbClr val="FFC000"/>
              </a:solidFill>
            </a:endParaRP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1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914400"/>
            <a:ext cx="9144000" cy="1447800"/>
          </a:xfrm>
        </p:spPr>
        <p:txBody>
          <a:bodyPr/>
          <a:lstStyle/>
          <a:p>
            <a:r>
              <a:rPr lang="en-US" sz="6600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http://www.lcee.org/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743201"/>
            <a:ext cx="9143999" cy="3429000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MV Boli" panose="02000500030200090000" pitchFamily="2" charset="0"/>
                <a:cs typeface="MV Boli" panose="02000500030200090000" pitchFamily="2" charset="0"/>
                <a:hlinkClick r:id="rId2"/>
              </a:rPr>
              <a:t>Laura@Lcee.org</a:t>
            </a:r>
            <a:endParaRPr lang="en-US" sz="7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US" sz="7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7200" dirty="0">
                <a:latin typeface="MV Boli" panose="02000500030200090000" pitchFamily="2" charset="0"/>
                <a:cs typeface="MV Boli" panose="02000500030200090000" pitchFamily="2" charset="0"/>
              </a:rPr>
              <a:t>(225)241-1524</a:t>
            </a:r>
          </a:p>
        </p:txBody>
      </p:sp>
    </p:spTree>
    <p:extLst>
      <p:ext uri="{BB962C8B-B14F-4D97-AF65-F5344CB8AC3E}">
        <p14:creationId xmlns:p14="http://schemas.microsoft.com/office/powerpoint/2010/main" val="3047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74</TotalTime>
  <Words>158</Words>
  <Application>Microsoft Office PowerPoint</Application>
  <PresentationFormat>Custom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Consolas</vt:lpstr>
      <vt:lpstr>Corbel</vt:lpstr>
      <vt:lpstr>MV Boli</vt:lpstr>
      <vt:lpstr>Chalkboard 16x9</vt:lpstr>
      <vt:lpstr>Louisiana Council for Economic Education</vt:lpstr>
      <vt:lpstr>LCEE is  Expanding Opportunities for ALL Students</vt:lpstr>
      <vt:lpstr> Council for Economic Education</vt:lpstr>
      <vt:lpstr>Stock Market Game</vt:lpstr>
      <vt:lpstr>Connecting Business &amp; Industry to Classrooms</vt:lpstr>
      <vt:lpstr>Other Partner Resources</vt:lpstr>
      <vt:lpstr>LAGNIAPPE WE LOVE</vt:lpstr>
      <vt:lpstr>http://www.lcee.org/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Council for Economic Education</dc:title>
  <dc:creator>Laura Smith</dc:creator>
  <cp:lastModifiedBy>Debbie Lapeyrouse</cp:lastModifiedBy>
  <cp:revision>9</cp:revision>
  <cp:lastPrinted>2018-04-26T20:24:15Z</cp:lastPrinted>
  <dcterms:created xsi:type="dcterms:W3CDTF">2017-09-12T16:09:15Z</dcterms:created>
  <dcterms:modified xsi:type="dcterms:W3CDTF">2018-04-26T20:28:24Z</dcterms:modified>
</cp:coreProperties>
</file>